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64AED-6627-41B8-8261-655185784FA7}" v="3" dt="2019-04-28T00:34:53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35" d="100"/>
          <a:sy n="35" d="100"/>
        </p:scale>
        <p:origin x="2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SCHAEFERS" userId="39b47efa33015649" providerId="LiveId" clId="{C8A64AED-6627-41B8-8261-655185784FA7}"/>
    <pc:docChg chg="undo custSel mod modSld">
      <pc:chgData name="AARON SCHAEFERS" userId="39b47efa33015649" providerId="LiveId" clId="{C8A64AED-6627-41B8-8261-655185784FA7}" dt="2019-04-28T00:34:57.415" v="9" actId="26606"/>
      <pc:docMkLst>
        <pc:docMk/>
      </pc:docMkLst>
      <pc:sldChg chg="addSp delSp modSp mod setBg">
        <pc:chgData name="AARON SCHAEFERS" userId="39b47efa33015649" providerId="LiveId" clId="{C8A64AED-6627-41B8-8261-655185784FA7}" dt="2019-04-28T00:26:35.049" v="2" actId="26606"/>
        <pc:sldMkLst>
          <pc:docMk/>
          <pc:sldMk cId="3064618537" sldId="257"/>
        </pc:sldMkLst>
        <pc:spChg chg="mod">
          <ac:chgData name="AARON SCHAEFERS" userId="39b47efa33015649" providerId="LiveId" clId="{C8A64AED-6627-41B8-8261-655185784FA7}" dt="2019-04-28T00:26:35.049" v="2" actId="26606"/>
          <ac:spMkLst>
            <pc:docMk/>
            <pc:sldMk cId="3064618537" sldId="257"/>
            <ac:spMk id="2" creationId="{12570DED-E942-4274-A5C5-61D0403EDC64}"/>
          </ac:spMkLst>
        </pc:spChg>
        <pc:spChg chg="del">
          <ac:chgData name="AARON SCHAEFERS" userId="39b47efa33015649" providerId="LiveId" clId="{C8A64AED-6627-41B8-8261-655185784FA7}" dt="2019-04-28T00:26:10.204" v="0" actId="931"/>
          <ac:spMkLst>
            <pc:docMk/>
            <pc:sldMk cId="3064618537" sldId="257"/>
            <ac:spMk id="6" creationId="{172CC557-5E48-4CB0-8713-624D23439B6B}"/>
          </ac:spMkLst>
        </pc:spChg>
        <pc:spChg chg="mod">
          <ac:chgData name="AARON SCHAEFERS" userId="39b47efa33015649" providerId="LiveId" clId="{C8A64AED-6627-41B8-8261-655185784FA7}" dt="2019-04-28T00:26:35.049" v="2" actId="26606"/>
          <ac:spMkLst>
            <pc:docMk/>
            <pc:sldMk cId="3064618537" sldId="257"/>
            <ac:spMk id="7" creationId="{FADDAB32-E602-42AB-85E5-81A683738955}"/>
          </ac:spMkLst>
        </pc:spChg>
        <pc:picChg chg="add mod ord">
          <ac:chgData name="AARON SCHAEFERS" userId="39b47efa33015649" providerId="LiveId" clId="{C8A64AED-6627-41B8-8261-655185784FA7}" dt="2019-04-28T00:26:35.049" v="2" actId="26606"/>
          <ac:picMkLst>
            <pc:docMk/>
            <pc:sldMk cId="3064618537" sldId="257"/>
            <ac:picMk id="4" creationId="{8CCF65DE-C279-436D-9A52-A73CED144896}"/>
          </ac:picMkLst>
        </pc:picChg>
      </pc:sldChg>
      <pc:sldChg chg="addSp delSp modSp mod setBg">
        <pc:chgData name="AARON SCHAEFERS" userId="39b47efa33015649" providerId="LiveId" clId="{C8A64AED-6627-41B8-8261-655185784FA7}" dt="2019-04-28T00:33:43.631" v="7" actId="14100"/>
        <pc:sldMkLst>
          <pc:docMk/>
          <pc:sldMk cId="599541933" sldId="260"/>
        </pc:sldMkLst>
        <pc:spChg chg="mod">
          <ac:chgData name="AARON SCHAEFERS" userId="39b47efa33015649" providerId="LiveId" clId="{C8A64AED-6627-41B8-8261-655185784FA7}" dt="2019-04-28T00:33:38.688" v="6" actId="26606"/>
          <ac:spMkLst>
            <pc:docMk/>
            <pc:sldMk cId="599541933" sldId="260"/>
            <ac:spMk id="2" creationId="{35FCF965-A9E4-4FB1-BE6E-F3F2689FD91F}"/>
          </ac:spMkLst>
        </pc:spChg>
        <pc:spChg chg="del">
          <ac:chgData name="AARON SCHAEFERS" userId="39b47efa33015649" providerId="LiveId" clId="{C8A64AED-6627-41B8-8261-655185784FA7}" dt="2019-04-28T00:33:22.726" v="3" actId="931"/>
          <ac:spMkLst>
            <pc:docMk/>
            <pc:sldMk cId="599541933" sldId="260"/>
            <ac:spMk id="6" creationId="{F474601B-6A6B-46B6-8E6F-B030DD2A7681}"/>
          </ac:spMkLst>
        </pc:spChg>
        <pc:spChg chg="mod">
          <ac:chgData name="AARON SCHAEFERS" userId="39b47efa33015649" providerId="LiveId" clId="{C8A64AED-6627-41B8-8261-655185784FA7}" dt="2019-04-28T00:33:38.688" v="6" actId="26606"/>
          <ac:spMkLst>
            <pc:docMk/>
            <pc:sldMk cId="599541933" sldId="260"/>
            <ac:spMk id="7" creationId="{93A4691B-2D9F-4647-9D3E-42EE87623D59}"/>
          </ac:spMkLst>
        </pc:spChg>
        <pc:picChg chg="add mod ord">
          <ac:chgData name="AARON SCHAEFERS" userId="39b47efa33015649" providerId="LiveId" clId="{C8A64AED-6627-41B8-8261-655185784FA7}" dt="2019-04-28T00:33:43.631" v="7" actId="14100"/>
          <ac:picMkLst>
            <pc:docMk/>
            <pc:sldMk cId="599541933" sldId="260"/>
            <ac:picMk id="4" creationId="{E31F69C6-FAAA-47E6-BB7F-4653DD54F95F}"/>
          </ac:picMkLst>
        </pc:picChg>
      </pc:sldChg>
      <pc:sldChg chg="addSp delSp modSp mod setBg">
        <pc:chgData name="AARON SCHAEFERS" userId="39b47efa33015649" providerId="LiveId" clId="{C8A64AED-6627-41B8-8261-655185784FA7}" dt="2019-04-28T00:34:57.415" v="9" actId="26606"/>
        <pc:sldMkLst>
          <pc:docMk/>
          <pc:sldMk cId="641006410" sldId="261"/>
        </pc:sldMkLst>
        <pc:spChg chg="mod">
          <ac:chgData name="AARON SCHAEFERS" userId="39b47efa33015649" providerId="LiveId" clId="{C8A64AED-6627-41B8-8261-655185784FA7}" dt="2019-04-28T00:34:57.415" v="9" actId="26606"/>
          <ac:spMkLst>
            <pc:docMk/>
            <pc:sldMk cId="641006410" sldId="261"/>
            <ac:spMk id="2" creationId="{00000000-0000-0000-0000-000000000000}"/>
          </ac:spMkLst>
        </pc:spChg>
        <pc:spChg chg="del">
          <ac:chgData name="AARON SCHAEFERS" userId="39b47efa33015649" providerId="LiveId" clId="{C8A64AED-6627-41B8-8261-655185784FA7}" dt="2019-04-28T00:34:53.840" v="8" actId="931"/>
          <ac:spMkLst>
            <pc:docMk/>
            <pc:sldMk cId="641006410" sldId="261"/>
            <ac:spMk id="3" creationId="{00000000-0000-0000-0000-000000000000}"/>
          </ac:spMkLst>
        </pc:spChg>
        <pc:spChg chg="mod">
          <ac:chgData name="AARON SCHAEFERS" userId="39b47efa33015649" providerId="LiveId" clId="{C8A64AED-6627-41B8-8261-655185784FA7}" dt="2019-04-28T00:34:57.415" v="9" actId="26606"/>
          <ac:spMkLst>
            <pc:docMk/>
            <pc:sldMk cId="641006410" sldId="261"/>
            <ac:spMk id="4" creationId="{00000000-0000-0000-0000-000000000000}"/>
          </ac:spMkLst>
        </pc:spChg>
        <pc:picChg chg="add mod ord">
          <ac:chgData name="AARON SCHAEFERS" userId="39b47efa33015649" providerId="LiveId" clId="{C8A64AED-6627-41B8-8261-655185784FA7}" dt="2019-04-28T00:34:57.415" v="9" actId="26606"/>
          <ac:picMkLst>
            <pc:docMk/>
            <pc:sldMk cId="641006410" sldId="261"/>
            <ac:picMk id="6" creationId="{072C5032-C6E9-4D22-BAD7-FE5CB5B7C6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CEIS101</a:t>
            </a:r>
            <a:br>
              <a:rPr lang="en-US" dirty="0"/>
            </a:br>
            <a:r>
              <a:rPr lang="en-US" dirty="0"/>
              <a:t>Module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Networking and security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Router (Screenshot)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74601B-6A6B-46B6-8E6F-B030DD2A768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Screenshot of router setup page</a:t>
            </a:r>
          </a:p>
        </p:txBody>
      </p:sp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Circuit (Picture)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Picture of circuit with ESP32 board on breadboard with LED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CCF65DE-C279-436D-9A52-A73CED1448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0"/>
          <a:stretch/>
        </p:blipFill>
        <p:spPr>
          <a:xfrm rot="5400000">
            <a:off x="5712305" y="378306"/>
            <a:ext cx="6858000" cy="61013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Web page (Screenshot)</a:t>
            </a: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Web server screenshot showing turning on and off the light from the web.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31F69C6-FAAA-47E6-BB7F-4653DD54F9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4" b="1"/>
          <a:stretch/>
        </p:blipFill>
        <p:spPr>
          <a:xfrm rot="5400000">
            <a:off x="5665949" y="331948"/>
            <a:ext cx="6217919" cy="68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Challenge Assignment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2C5032-C6E9-4D22-BAD7-FE5CB5B7C6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0"/>
          <a:stretch/>
        </p:blipFill>
        <p:spPr>
          <a:xfrm rot="5400000">
            <a:off x="5712305" y="378306"/>
            <a:ext cx="6858000" cy="61013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100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CEIS101 Module 6</vt:lpstr>
      <vt:lpstr>Router (Screenshot)</vt:lpstr>
      <vt:lpstr>Circuit (Picture)</vt:lpstr>
      <vt:lpstr>Web page (Screenshot)</vt:lpstr>
      <vt:lpstr>Challenge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6</dc:title>
  <dc:creator>AARON SCHAEFERS</dc:creator>
  <cp:lastModifiedBy>AARON SCHAEFERS</cp:lastModifiedBy>
  <cp:revision>1</cp:revision>
  <dcterms:created xsi:type="dcterms:W3CDTF">2019-04-28T00:34:57Z</dcterms:created>
  <dcterms:modified xsi:type="dcterms:W3CDTF">2019-04-28T00:35:02Z</dcterms:modified>
</cp:coreProperties>
</file>