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1"/>
  </p:sldMasterIdLst>
  <p:sldIdLst>
    <p:sldId id="256" r:id="rId2"/>
    <p:sldId id="257" r:id="rId3"/>
    <p:sldId id="259" r:id="rId4"/>
    <p:sldId id="260" r:id="rId5"/>
    <p:sldId id="261" r:id="rId6"/>
    <p:sldId id="258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resa Barrows" initials="TB" lastIdx="1" clrIdx="0">
    <p:extLst>
      <p:ext uri="{19B8F6BF-5375-455C-9EA6-DF929625EA0E}">
        <p15:presenceInfo xmlns:p15="http://schemas.microsoft.com/office/powerpoint/2012/main" userId="a6f32a6c9d19fc4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6" autoAdjust="0"/>
    <p:restoredTop sz="94660"/>
  </p:normalViewPr>
  <p:slideViewPr>
    <p:cSldViewPr snapToGrid="0">
      <p:cViewPr varScale="1">
        <p:scale>
          <a:sx n="77" d="100"/>
          <a:sy n="77" d="100"/>
        </p:scale>
        <p:origin x="45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099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10/24/2019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80121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00378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69015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06112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25491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94442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868471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83125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95077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33662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10/24/2019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27439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10/24/2019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80231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10/24/2019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95431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10/24/2019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00878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10/24/2019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90198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10/24/2019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59461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2D6E202-B606-4609-B914-27C9371A1F6D}" type="datetime1">
              <a:rPr lang="en-US" smtClean="0"/>
              <a:t>10/24/2019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315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rcuit board&#10;&#10;Description automatically generated">
            <a:extLst>
              <a:ext uri="{FF2B5EF4-FFF2-40B4-BE49-F238E27FC236}">
                <a16:creationId xmlns:a16="http://schemas.microsoft.com/office/drawing/2014/main" id="{79295AEF-C81F-44A5-A147-F4E53919C3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48" r="-1" b="-1"/>
          <a:stretch/>
        </p:blipFill>
        <p:spPr>
          <a:xfrm>
            <a:off x="16" y="10"/>
            <a:ext cx="755688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1E682B-5631-46BA-B92C-F9F632A0C1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8559" y="1127342"/>
            <a:ext cx="3978626" cy="2363058"/>
          </a:xfrm>
        </p:spPr>
        <p:txBody>
          <a:bodyPr>
            <a:normAutofit fontScale="90000"/>
          </a:bodyPr>
          <a:lstStyle/>
          <a:p>
            <a:pPr algn="l"/>
            <a:r>
              <a:rPr lang="en-US" sz="5000" dirty="0">
                <a:solidFill>
                  <a:srgbClr val="FFFFFF"/>
                </a:solidFill>
              </a:rPr>
              <a:t>CEIS110</a:t>
            </a:r>
            <a:br>
              <a:rPr lang="en-US" sz="5000" dirty="0">
                <a:solidFill>
                  <a:srgbClr val="FFFFFF"/>
                </a:solidFill>
              </a:rPr>
            </a:br>
            <a:r>
              <a:rPr lang="en-US" sz="5000" dirty="0">
                <a:solidFill>
                  <a:srgbClr val="FFFFFF"/>
                </a:solidFill>
              </a:rPr>
              <a:t>Introduction to Programming</a:t>
            </a:r>
            <a:br>
              <a:rPr lang="en-US" sz="5000" dirty="0">
                <a:solidFill>
                  <a:srgbClr val="FFFFFF"/>
                </a:solidFill>
              </a:rPr>
            </a:br>
            <a:r>
              <a:rPr lang="en-US" sz="5000" dirty="0">
                <a:solidFill>
                  <a:srgbClr val="FFFFFF"/>
                </a:solidFill>
              </a:rPr>
              <a:t>(Part 1 of 2)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EEC6DF-13DD-4D84-8684-C70CED786F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7939" y="4851793"/>
            <a:ext cx="3659246" cy="1596655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By Aaron Schaefers</a:t>
            </a:r>
          </a:p>
          <a:p>
            <a:r>
              <a:rPr lang="en-US" sz="1800" dirty="0" err="1">
                <a:solidFill>
                  <a:srgbClr val="FFFFFF"/>
                </a:solidFill>
              </a:rPr>
              <a:t>Devry</a:t>
            </a:r>
            <a:r>
              <a:rPr lang="en-US" sz="1800" dirty="0">
                <a:solidFill>
                  <a:srgbClr val="FFFFFF"/>
                </a:solidFill>
              </a:rPr>
              <a:t> University</a:t>
            </a:r>
          </a:p>
          <a:p>
            <a:r>
              <a:rPr lang="en-US" sz="1800" dirty="0">
                <a:solidFill>
                  <a:srgbClr val="FFFFFF"/>
                </a:solidFill>
              </a:rPr>
              <a:t>Instructor: </a:t>
            </a:r>
          </a:p>
          <a:p>
            <a:r>
              <a:rPr lang="en-US" sz="1800" dirty="0">
                <a:solidFill>
                  <a:srgbClr val="FFFFFF"/>
                </a:solidFill>
              </a:rPr>
              <a:t>Natalie </a:t>
            </a:r>
            <a:r>
              <a:rPr lang="en-US" sz="1800" dirty="0" err="1">
                <a:solidFill>
                  <a:srgbClr val="FFFFFF"/>
                </a:solidFill>
              </a:rPr>
              <a:t>Waksmanski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0266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F4FD6-D629-4636-900B-879EFCC40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724" y="61589"/>
            <a:ext cx="5426158" cy="1371600"/>
          </a:xfrm>
        </p:spPr>
        <p:txBody>
          <a:bodyPr/>
          <a:lstStyle/>
          <a:p>
            <a:r>
              <a:rPr lang="en-US" dirty="0"/>
              <a:t>Code</a:t>
            </a:r>
          </a:p>
        </p:txBody>
      </p:sp>
      <p:pic>
        <p:nvPicPr>
          <p:cNvPr id="6" name="Picture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4FE6A7C8-2306-4658-9DD4-33AAA8C6E7B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4" r="29814"/>
          <a:stretch/>
        </p:blipFill>
        <p:spPr>
          <a:xfrm>
            <a:off x="7214993" y="350729"/>
            <a:ext cx="4221270" cy="588229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CC0F9-F1A9-44E1-A4CF-90F594D2DB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24472" y="1443626"/>
            <a:ext cx="3932237" cy="4080164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#Purpose: Save data from an Arduino into file using python</a:t>
            </a:r>
          </a:p>
          <a:p>
            <a:r>
              <a:rPr lang="en-US" dirty="0"/>
              <a:t>#Name: Aaron Schaefers</a:t>
            </a:r>
          </a:p>
          <a:p>
            <a:r>
              <a:rPr lang="en-US" dirty="0"/>
              <a:t>#Date: the date</a:t>
            </a:r>
          </a:p>
          <a:p>
            <a:r>
              <a:rPr lang="en-US" dirty="0"/>
              <a:t>#filename = myfile.txt</a:t>
            </a:r>
          </a:p>
          <a:p>
            <a:r>
              <a:rPr lang="en-US" dirty="0"/>
              <a:t>import serial</a:t>
            </a:r>
          </a:p>
          <a:p>
            <a:r>
              <a:rPr lang="en-US" dirty="0" err="1"/>
              <a:t>port_addr</a:t>
            </a:r>
            <a:r>
              <a:rPr lang="en-US" dirty="0"/>
              <a:t>='COM3' # com port of the Arduino</a:t>
            </a:r>
          </a:p>
          <a:p>
            <a:r>
              <a:rPr lang="en-US" dirty="0"/>
              <a:t>baud='9600'</a:t>
            </a:r>
          </a:p>
          <a:p>
            <a:r>
              <a:rPr lang="en-US" dirty="0" err="1"/>
              <a:t>file_name</a:t>
            </a:r>
            <a:r>
              <a:rPr lang="en-US" dirty="0"/>
              <a:t>='mydata.txt' # this file will be saved in the same location as the </a:t>
            </a:r>
            <a:r>
              <a:rPr lang="en-US" dirty="0" err="1"/>
              <a:t>py</a:t>
            </a:r>
            <a:r>
              <a:rPr lang="en-US" dirty="0"/>
              <a:t> file</a:t>
            </a:r>
          </a:p>
          <a:p>
            <a:endParaRPr lang="en-US" dirty="0"/>
          </a:p>
          <a:p>
            <a:r>
              <a:rPr lang="en-US" dirty="0"/>
              <a:t>with </a:t>
            </a:r>
            <a:r>
              <a:rPr lang="en-US" dirty="0" err="1"/>
              <a:t>serial.Serial</a:t>
            </a:r>
            <a:r>
              <a:rPr lang="en-US" dirty="0"/>
              <a:t>(</a:t>
            </a:r>
            <a:r>
              <a:rPr lang="en-US" dirty="0" err="1"/>
              <a:t>port_addr,baud</a:t>
            </a:r>
            <a:r>
              <a:rPr lang="en-US" dirty="0"/>
              <a:t>) as port, open(</a:t>
            </a:r>
            <a:r>
              <a:rPr lang="en-US" dirty="0" err="1"/>
              <a:t>file_name,"w</a:t>
            </a:r>
            <a:r>
              <a:rPr lang="en-US" dirty="0"/>
              <a:t>+", 256) as </a:t>
            </a:r>
            <a:r>
              <a:rPr lang="en-US" dirty="0" err="1"/>
              <a:t>outf</a:t>
            </a:r>
            <a:r>
              <a:rPr lang="en-US" dirty="0"/>
              <a:t>:</a:t>
            </a:r>
          </a:p>
          <a:p>
            <a:r>
              <a:rPr lang="en-US" dirty="0"/>
              <a:t>    for </a:t>
            </a:r>
            <a:r>
              <a:rPr lang="en-US" dirty="0" err="1"/>
              <a:t>i</a:t>
            </a:r>
            <a:r>
              <a:rPr lang="en-US" dirty="0"/>
              <a:t> in range(200): #read 200 lines into the file</a:t>
            </a:r>
          </a:p>
          <a:p>
            <a:r>
              <a:rPr lang="en-US" dirty="0"/>
              <a:t>        </a:t>
            </a:r>
            <a:r>
              <a:rPr lang="en-US" dirty="0" err="1"/>
              <a:t>fullline</a:t>
            </a:r>
            <a:r>
              <a:rPr lang="en-US" dirty="0"/>
              <a:t> = </a:t>
            </a:r>
            <a:r>
              <a:rPr lang="en-US" dirty="0" err="1"/>
              <a:t>port.readline</a:t>
            </a:r>
            <a:r>
              <a:rPr lang="en-US" dirty="0"/>
              <a:t>()</a:t>
            </a:r>
          </a:p>
          <a:p>
            <a:r>
              <a:rPr lang="en-US" dirty="0"/>
              <a:t>        line = str(</a:t>
            </a:r>
            <a:r>
              <a:rPr lang="en-US" dirty="0" err="1"/>
              <a:t>fullline</a:t>
            </a:r>
            <a:r>
              <a:rPr lang="en-US" dirty="0"/>
              <a:t>)</a:t>
            </a:r>
          </a:p>
          <a:p>
            <a:r>
              <a:rPr lang="en-US" dirty="0"/>
              <a:t>        </a:t>
            </a:r>
            <a:r>
              <a:rPr lang="en-US" dirty="0" err="1"/>
              <a:t>outf.write</a:t>
            </a:r>
            <a:r>
              <a:rPr lang="en-US" dirty="0"/>
              <a:t>(line)</a:t>
            </a:r>
          </a:p>
          <a:p>
            <a:r>
              <a:rPr lang="en-US" dirty="0"/>
              <a:t>        </a:t>
            </a:r>
            <a:r>
              <a:rPr lang="en-US" dirty="0" err="1"/>
              <a:t>outf.write</a:t>
            </a:r>
            <a:r>
              <a:rPr lang="en-US" dirty="0"/>
              <a:t>('\n')</a:t>
            </a:r>
          </a:p>
          <a:p>
            <a:r>
              <a:rPr lang="en-US" dirty="0"/>
              <a:t>        </a:t>
            </a:r>
            <a:r>
              <a:rPr lang="en-US" dirty="0" err="1"/>
              <a:t>outf.flush</a:t>
            </a:r>
            <a:r>
              <a:rPr lang="en-US" dirty="0"/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497848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6366-C8C0-425E-8ADE-2C0F144B3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586" y="1752599"/>
            <a:ext cx="5426158" cy="1371600"/>
          </a:xfrm>
        </p:spPr>
        <p:txBody>
          <a:bodyPr/>
          <a:lstStyle/>
          <a:p>
            <a:r>
              <a:rPr lang="en-US" dirty="0"/>
              <a:t>Data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22433C-175D-425A-9785-63D04BAD9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3378" y="1859073"/>
            <a:ext cx="5426158" cy="182880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Data from the python text file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3B706B-4874-444F-A069-2DBA804CC8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2" t="20606" r="35795" b="10303"/>
          <a:stretch/>
        </p:blipFill>
        <p:spPr>
          <a:xfrm>
            <a:off x="5415797" y="1274619"/>
            <a:ext cx="6373092" cy="473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53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759" y="1421702"/>
            <a:ext cx="5887233" cy="192024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Read Data into csv format (Screenshot or file)</a:t>
            </a:r>
          </a:p>
        </p:txBody>
      </p:sp>
      <p:pic>
        <p:nvPicPr>
          <p:cNvPr id="4" name="Picture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5468EFE7-6781-4B3B-8686-DE1AF07B4E4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7" r="39907"/>
          <a:stretch/>
        </p:blipFill>
        <p:spPr>
          <a:xfrm>
            <a:off x="7594682" y="914400"/>
            <a:ext cx="3932236" cy="5479526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43323" y="2527663"/>
            <a:ext cx="3932237" cy="3811588"/>
          </a:xfrm>
        </p:spPr>
        <p:txBody>
          <a:bodyPr/>
          <a:lstStyle/>
          <a:p>
            <a:r>
              <a:rPr lang="en-US" dirty="0"/>
              <a:t>Formatdata.csv file in Excel or copy of file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579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0B553-3341-4E8F-A390-22135EB894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Introduction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44578A-830C-4CE4-AE61-2EC29916C0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Internet of things is growing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This project uses an IOT device to gather data from a temp device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The data is analyzed using python programming and analytics	</a:t>
            </a:r>
          </a:p>
        </p:txBody>
      </p:sp>
    </p:spTree>
    <p:extLst>
      <p:ext uri="{BB962C8B-B14F-4D97-AF65-F5344CB8AC3E}">
        <p14:creationId xmlns:p14="http://schemas.microsoft.com/office/powerpoint/2010/main" val="771601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7849537D-1221-4438-B909-C42F4F6FA9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B9369139-A1D9-468A-8DE6-63CDED36E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DE444BBB-1B72-4F5F-AAA3-42E36F8B9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62D52ECB-5FA4-4A10-A562-65C5F483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C93506B6-1284-4F4C-84BE-00B492E8A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7AAC1053-70BF-4F74-BC7F-4A85455D49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02052C87-1A5D-4DD3-96E3-7FBB1B2C8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2" y="685800"/>
            <a:ext cx="2812386" cy="17525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Software Inventory</a:t>
            </a:r>
            <a:br>
              <a:rPr lang="en-US" sz="32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32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(Screenshots)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3A4691B-2D9F-4647-9D3E-42EE8762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4311" y="2666999"/>
            <a:ext cx="2812386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buFont typeface="Arial"/>
              <a:buChar char="•"/>
            </a:pPr>
            <a:r>
              <a:rPr lang="en-US"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 sure you have the following software installed. 3 screenshots needed:</a:t>
            </a:r>
          </a:p>
          <a:p>
            <a:pPr marL="285750" indent="-285750" algn="l">
              <a:buFont typeface="Arial"/>
              <a:buChar char="•"/>
            </a:pPr>
            <a:r>
              <a:rPr lang="en-US"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Arduino IDE</a:t>
            </a:r>
          </a:p>
          <a:p>
            <a:pPr marL="285750" indent="-285750" algn="l">
              <a:buFont typeface="Arial"/>
              <a:buChar char="•"/>
            </a:pPr>
            <a:r>
              <a:rPr lang="en-US"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Python- Anaconda/ Spyder</a:t>
            </a:r>
          </a:p>
          <a:p>
            <a:pPr marL="285750" indent="-285750" algn="l">
              <a:buFont typeface="Arial"/>
              <a:buChar char="•"/>
            </a:pPr>
            <a:r>
              <a:rPr lang="en-US"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Excel</a:t>
            </a:r>
          </a:p>
          <a:p>
            <a:pPr algn="l">
              <a:buFont typeface="Arial"/>
              <a:buChar char="•"/>
            </a:pPr>
            <a:endParaRPr lang="en-US" sz="1800" kern="1200" cap="none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1" name="Rounded Rectangle 6">
            <a:extLst>
              <a:ext uri="{FF2B5EF4-FFF2-40B4-BE49-F238E27FC236}">
                <a16:creationId xmlns:a16="http://schemas.microsoft.com/office/drawing/2014/main" id="{1FAB06A6-6842-49E6-97F0-0E9D039E8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7552" y="648931"/>
            <a:ext cx="6917478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close up of a door&#10;&#10;Description automatically generated">
            <a:extLst>
              <a:ext uri="{FF2B5EF4-FFF2-40B4-BE49-F238E27FC236}">
                <a16:creationId xmlns:a16="http://schemas.microsoft.com/office/drawing/2014/main" id="{66E7706F-C9AE-46AF-9239-763994C2AC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1" r="27383" b="-1"/>
          <a:stretch/>
        </p:blipFill>
        <p:spPr>
          <a:xfrm rot="5400000">
            <a:off x="5370469" y="573616"/>
            <a:ext cx="2191490" cy="3056428"/>
          </a:xfrm>
          <a:prstGeom prst="rect">
            <a:avLst/>
          </a:prstGeom>
        </p:spPr>
      </p:pic>
      <p:pic>
        <p:nvPicPr>
          <p:cNvPr id="12" name="Picture Placeholder 11" descr="A picture containing sitting, computer, remote&#10;&#10;Description automatically generated">
            <a:extLst>
              <a:ext uri="{FF2B5EF4-FFF2-40B4-BE49-F238E27FC236}">
                <a16:creationId xmlns:a16="http://schemas.microsoft.com/office/drawing/2014/main" id="{78BB8FF8-3E2B-4027-9244-FEE0713FC2D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1" r="35998" b="-5"/>
          <a:stretch/>
        </p:blipFill>
        <p:spPr>
          <a:xfrm rot="5400000">
            <a:off x="8590828" y="573411"/>
            <a:ext cx="2191490" cy="3056838"/>
          </a:xfrm>
          <a:prstGeom prst="rect">
            <a:avLst/>
          </a:prstGeom>
        </p:spPr>
      </p:pic>
      <p:pic>
        <p:nvPicPr>
          <p:cNvPr id="18" name="Picture 17" descr="A close up of a door&#10;&#10;Description automatically generated">
            <a:extLst>
              <a:ext uri="{FF2B5EF4-FFF2-40B4-BE49-F238E27FC236}">
                <a16:creationId xmlns:a16="http://schemas.microsoft.com/office/drawing/2014/main" id="{695CCA10-2DD7-4603-9EA8-F5F58FD627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r="30558" b="-1"/>
          <a:stretch/>
        </p:blipFill>
        <p:spPr>
          <a:xfrm rot="5400000">
            <a:off x="5370469" y="2934514"/>
            <a:ext cx="2191490" cy="3056428"/>
          </a:xfrm>
          <a:prstGeom prst="rect">
            <a:avLst/>
          </a:prstGeom>
        </p:spPr>
      </p:pic>
      <p:pic>
        <p:nvPicPr>
          <p:cNvPr id="14" name="Picture 13" descr="A close up of a door&#10;&#10;Description automatically generated">
            <a:extLst>
              <a:ext uri="{FF2B5EF4-FFF2-40B4-BE49-F238E27FC236}">
                <a16:creationId xmlns:a16="http://schemas.microsoft.com/office/drawing/2014/main" id="{DFEE869C-9EE1-44B7-9C17-C86FBDC46A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3" r="32556" b="-5"/>
          <a:stretch/>
        </p:blipFill>
        <p:spPr>
          <a:xfrm rot="5400000">
            <a:off x="8590828" y="2934309"/>
            <a:ext cx="2191490" cy="305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08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724" y="1326714"/>
            <a:ext cx="5426158" cy="1371600"/>
          </a:xfrm>
        </p:spPr>
        <p:txBody>
          <a:bodyPr>
            <a:normAutofit/>
          </a:bodyPr>
          <a:lstStyle/>
          <a:p>
            <a:r>
              <a:rPr lang="en-US" sz="4400" dirty="0"/>
              <a:t>Inventory (Picture)</a:t>
            </a:r>
          </a:p>
        </p:txBody>
      </p:sp>
      <p:pic>
        <p:nvPicPr>
          <p:cNvPr id="4" name="Picture Placeholder 3" descr="A circuit board&#10;&#10;Description automatically generated">
            <a:extLst>
              <a:ext uri="{FF2B5EF4-FFF2-40B4-BE49-F238E27FC236}">
                <a16:creationId xmlns:a16="http://schemas.microsoft.com/office/drawing/2014/main" id="{D26A9FA4-3509-4A42-8810-0CC88C3321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0" r="5598"/>
          <a:stretch/>
        </p:blipFill>
        <p:spPr>
          <a:xfrm rot="5400000">
            <a:off x="6369178" y="947519"/>
            <a:ext cx="5695119" cy="4734499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Arduino Mega board</a:t>
            </a:r>
          </a:p>
          <a:p>
            <a:r>
              <a:rPr lang="en-US" dirty="0"/>
              <a:t>Breadboard</a:t>
            </a:r>
          </a:p>
          <a:p>
            <a:r>
              <a:rPr lang="en-US" dirty="0"/>
              <a:t>Wire(s)</a:t>
            </a:r>
          </a:p>
          <a:p>
            <a:r>
              <a:rPr lang="en-US" dirty="0"/>
              <a:t>DHT11 Temperature and Humidity sensor</a:t>
            </a:r>
          </a:p>
          <a:p>
            <a:r>
              <a:rPr lang="en-US" dirty="0"/>
              <a:t>Cable to connect Arduino to computer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618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724" y="1301663"/>
            <a:ext cx="5426158" cy="1371600"/>
          </a:xfrm>
        </p:spPr>
        <p:txBody>
          <a:bodyPr>
            <a:normAutofit/>
          </a:bodyPr>
          <a:lstStyle/>
          <a:p>
            <a:r>
              <a:rPr lang="en-US" sz="4400" dirty="0"/>
              <a:t>Flowchart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1900" i="1" dirty="0"/>
              <a:t>Include the following processes: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Install python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Use Temperature/Sensor on Arduino to monitor temperature and humidity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Save serial data to a comma separated file with python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Cleanse data from Arduino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Use Excel to manipulate data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Use python data analytics modules to develop graphical models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07793529-48CA-4B9C-9A5A-7481E66F82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2" t="4272" r="75170" b="22978"/>
          <a:stretch/>
        </p:blipFill>
        <p:spPr>
          <a:xfrm>
            <a:off x="7419977" y="308434"/>
            <a:ext cx="2398727" cy="624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51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274" y="2378899"/>
            <a:ext cx="5426158" cy="137160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Software Inventory</a:t>
            </a:r>
            <a:br>
              <a:rPr lang="en-US" sz="4400" dirty="0"/>
            </a:br>
            <a:r>
              <a:rPr lang="en-US" sz="4400" dirty="0"/>
              <a:t>(Screenshots)</a:t>
            </a:r>
          </a:p>
        </p:txBody>
      </p:sp>
      <p:pic>
        <p:nvPicPr>
          <p:cNvPr id="4" name="Picture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74E8DB0A-E749-425A-A44C-10E6D75E9EE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50" t="32750" r="14381"/>
          <a:stretch/>
        </p:blipFill>
        <p:spPr>
          <a:xfrm>
            <a:off x="5333883" y="237995"/>
            <a:ext cx="1274375" cy="3612465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3A4691B-2D9F-4647-9D3E-42EE8762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82100" y="4063649"/>
            <a:ext cx="5426158" cy="1828800"/>
          </a:xfrm>
        </p:spPr>
        <p:txBody>
          <a:bodyPr>
            <a:normAutofit fontScale="85000" lnSpcReduction="10000"/>
          </a:bodyPr>
          <a:lstStyle/>
          <a:p>
            <a:r>
              <a:rPr lang="en-US" sz="1400" i="1" dirty="0"/>
              <a:t>Include screenshot of DHT11 library installed</a:t>
            </a:r>
          </a:p>
          <a:p>
            <a:r>
              <a:rPr lang="en-US" dirty="0"/>
              <a:t>Download the two sensor libraries (</a:t>
            </a:r>
            <a:r>
              <a:rPr lang="en-US" b="1" dirty="0"/>
              <a:t>DHT_sensor_library.zip  , and Adafruit_Sensor_master.zip</a:t>
            </a:r>
            <a:r>
              <a:rPr lang="en-US" dirty="0"/>
              <a:t>) </a:t>
            </a:r>
          </a:p>
          <a:p>
            <a:r>
              <a:rPr lang="en-US" dirty="0"/>
              <a:t>Open the Arduino IDE and go to Sketch-&gt; Include Library -&gt; Add .ZIP library</a:t>
            </a:r>
          </a:p>
          <a:p>
            <a:r>
              <a:rPr lang="en-US" dirty="0"/>
              <a:t>Add both libraries one at a time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D2774B3A-9650-470C-8E9B-0FF030A1D2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1" t="30688" r="9405" b="15344"/>
          <a:stretch/>
        </p:blipFill>
        <p:spPr>
          <a:xfrm>
            <a:off x="6765246" y="2630466"/>
            <a:ext cx="4954098" cy="372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28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FAD8E-91D5-406A-9843-60DDE235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Collecting Temperature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9887F-B86F-4C4F-A374-59EEA77CF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2709" y="2809297"/>
            <a:ext cx="7405255" cy="1998230"/>
          </a:xfrm>
        </p:spPr>
        <p:txBody>
          <a:bodyPr/>
          <a:lstStyle/>
          <a:p>
            <a:r>
              <a:rPr lang="en-US" dirty="0"/>
              <a:t>After planning and design</a:t>
            </a:r>
          </a:p>
          <a:p>
            <a:r>
              <a:rPr lang="en-US" dirty="0"/>
              <a:t>The Arduino was connected to the commuter</a:t>
            </a:r>
          </a:p>
          <a:p>
            <a:r>
              <a:rPr lang="en-US" dirty="0"/>
              <a:t>The data was shown on the serial monitor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819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372" y="1201455"/>
            <a:ext cx="5426158" cy="1371600"/>
          </a:xfrm>
        </p:spPr>
        <p:txBody>
          <a:bodyPr>
            <a:normAutofit/>
          </a:bodyPr>
          <a:lstStyle/>
          <a:p>
            <a:r>
              <a:rPr lang="en-US" sz="4400" dirty="0"/>
              <a:t>Circuit (Picture)</a:t>
            </a:r>
          </a:p>
        </p:txBody>
      </p:sp>
      <p:pic>
        <p:nvPicPr>
          <p:cNvPr id="4" name="Picture Placeholder 3" descr="A circuit board&#10;&#10;Description automatically generated">
            <a:extLst>
              <a:ext uri="{FF2B5EF4-FFF2-40B4-BE49-F238E27FC236}">
                <a16:creationId xmlns:a16="http://schemas.microsoft.com/office/drawing/2014/main" id="{6301353A-86E8-4F6A-B83D-1DFA439D2EA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0" r="20391" b="7972"/>
          <a:stretch/>
        </p:blipFill>
        <p:spPr>
          <a:xfrm rot="5400000">
            <a:off x="6946452" y="593945"/>
            <a:ext cx="3694318" cy="5680145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8846" y="3124199"/>
            <a:ext cx="5426158" cy="1828800"/>
          </a:xfrm>
        </p:spPr>
        <p:txBody>
          <a:bodyPr/>
          <a:lstStyle/>
          <a:p>
            <a:r>
              <a:rPr lang="en-US" dirty="0"/>
              <a:t>Arduino Mega board</a:t>
            </a:r>
          </a:p>
          <a:p>
            <a:r>
              <a:rPr lang="en-US" dirty="0"/>
              <a:t>Breadboard</a:t>
            </a:r>
          </a:p>
          <a:p>
            <a:r>
              <a:rPr lang="en-US" dirty="0"/>
              <a:t>Wire(s)</a:t>
            </a:r>
          </a:p>
          <a:p>
            <a:r>
              <a:rPr lang="en-US" dirty="0"/>
              <a:t>DHT11 Temperature and Humidity sensor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997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Serial Monitor</a:t>
            </a:r>
            <a:br>
              <a:rPr lang="en-US" sz="4400" dirty="0"/>
            </a:br>
            <a:r>
              <a:rPr lang="en-US" sz="4400" dirty="0"/>
              <a:t>(Screenshots)</a:t>
            </a:r>
          </a:p>
        </p:txBody>
      </p:sp>
      <p:pic>
        <p:nvPicPr>
          <p:cNvPr id="4" name="Picture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258888FB-7177-40F0-81A4-E8601F56B10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1" r="46327" b="57448"/>
          <a:stretch/>
        </p:blipFill>
        <p:spPr>
          <a:xfrm>
            <a:off x="5413551" y="3985769"/>
            <a:ext cx="5938661" cy="2570784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3A4691B-2D9F-4647-9D3E-42EE8762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2724" y="2986413"/>
            <a:ext cx="5426158" cy="1828800"/>
          </a:xfrm>
        </p:spPr>
        <p:txBody>
          <a:bodyPr/>
          <a:lstStyle/>
          <a:p>
            <a:r>
              <a:rPr lang="en-US" dirty="0"/>
              <a:t>Screenshot of serial monitor showing temperature and sensor output data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9828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407</Words>
  <Application>Microsoft Office PowerPoint</Application>
  <PresentationFormat>Widescreen</PresentationFormat>
  <Paragraphs>70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Corbel</vt:lpstr>
      <vt:lpstr>Parallax</vt:lpstr>
      <vt:lpstr>CEIS110 Introduction to Programming (Part 1 of 2)</vt:lpstr>
      <vt:lpstr>Introduction</vt:lpstr>
      <vt:lpstr>Software Inventory (Screenshots)</vt:lpstr>
      <vt:lpstr>Inventory (Picture)</vt:lpstr>
      <vt:lpstr>Flowchart</vt:lpstr>
      <vt:lpstr>Software Inventory (Screenshots)</vt:lpstr>
      <vt:lpstr>Collecting Temperature data</vt:lpstr>
      <vt:lpstr>Circuit (Picture)</vt:lpstr>
      <vt:lpstr>Serial Monitor (Screenshots)</vt:lpstr>
      <vt:lpstr>Code</vt:lpstr>
      <vt:lpstr>Data</vt:lpstr>
      <vt:lpstr>Read Data into csv format (Screenshot or file)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CEIS110 Introduction to Programming</dc:title>
  <dc:creator>Aaron Schaefers</dc:creator>
  <cp:lastModifiedBy>Teresa Barrows</cp:lastModifiedBy>
  <cp:revision>25</cp:revision>
  <dcterms:created xsi:type="dcterms:W3CDTF">2019-10-23T18:11:59Z</dcterms:created>
  <dcterms:modified xsi:type="dcterms:W3CDTF">2019-10-25T00:50:52Z</dcterms:modified>
</cp:coreProperties>
</file>