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89CF3-441F-4F71-BE38-0350F31AB1A0}" v="15" dt="2022-04-23T05:53:48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39" d="100"/>
          <a:sy n="39" d="100"/>
        </p:scale>
        <p:origin x="67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C0BF0-7BAD-4634-8725-83EDCEBD395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C6037-D776-4532-B4E9-5705F0951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using Snort Rules you should see some alerts, TCP Packets generated by the scans, Any PING Activity alerts.</a:t>
            </a:r>
          </a:p>
          <a:p>
            <a:r>
              <a:rPr lang="en-US" dirty="0"/>
              <a:t>ICMP packets should also be showing the ping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C6037-D776-4532-B4E9-5705F0951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SEC290</a:t>
            </a:r>
          </a:p>
          <a:p>
            <a:r>
              <a:rPr lang="en-US" sz="3200" dirty="0"/>
              <a:t>Fundamentals of Infrastructure Security</a:t>
            </a:r>
          </a:p>
          <a:p>
            <a:r>
              <a:rPr lang="en-US" dirty="0"/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38F1-819C-4078-B166-A4EBA2E2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3A647-E7ED-4955-9339-0C6832940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1781" y="258418"/>
            <a:ext cx="6529661" cy="6142382"/>
          </a:xfrm>
        </p:spPr>
        <p:txBody>
          <a:bodyPr>
            <a:noAutofit/>
          </a:bodyPr>
          <a:lstStyle/>
          <a:p>
            <a:pPr algn="l"/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Responsibilities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Help build out the security risk management program around our security standards.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Provide security thought leadership in the organization around Training and Awareness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Collaborate with all parts of the business and technology teams, to make sure we’re meeting the requirements from our regulators, and clients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Help implement the security roadmap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Diagnose and resolve complex issues with technical assistance from vendors, common carriers and technical IT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Admin responsibilities for security solutions such as vulnerability scanning as well as phishing, audit-logging, identity management (Okta) and training tools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398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2B6BB-023D-422C-8947-73BA68A25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661"/>
            <a:ext cx="10729360" cy="5983356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Some Tier 2/3 support for end users as it relates to security</a:t>
            </a:r>
          </a:p>
          <a:p>
            <a:pPr algn="l"/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Qualifications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2+ years' experience in information security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First-hand experience with security risk management including frameworks and tools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Experience with security policy management, awareness, security audits and due diligence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Strong presentation, verbal and written communication skills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Experience providing information security advice and communicating security requirements as a subject matter expert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Security risk assessments, reviews and recommendations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Security assurance to review, monitor, measure and report control effectiveness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Security metrics and KPI’s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Knowledge of legal and regulatory standard such as GDPR / CCPA / NY Cyber regulations / HIPAA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Security certifications CISM, CISSP, CISA, CRISC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818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FB05-73B5-4DC6-B23E-D455D58E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A0BE-0847-49A4-B708-B19996573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2025" y="1257300"/>
            <a:ext cx="3932237" cy="3811588"/>
          </a:xfrm>
        </p:spPr>
        <p:txBody>
          <a:bodyPr/>
          <a:lstStyle/>
          <a:p>
            <a:r>
              <a:rPr lang="en-US" sz="2800" dirty="0"/>
              <a:t>Server Time outs</a:t>
            </a:r>
          </a:p>
          <a:p>
            <a:r>
              <a:rPr lang="en-US" sz="2800" dirty="0"/>
              <a:t>Not Fully Logging out and jumping the gun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4662-8C3B-4D87-AD29-4E620174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04525-2A26-4FBE-ABEB-C05C393BC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3858" y="1523206"/>
            <a:ext cx="3932237" cy="3811588"/>
          </a:xfrm>
        </p:spPr>
        <p:txBody>
          <a:bodyPr>
            <a:normAutofit/>
          </a:bodyPr>
          <a:lstStyle/>
          <a:p>
            <a:r>
              <a:rPr lang="en-US" sz="2200" dirty="0"/>
              <a:t>Contacting the correct administrator</a:t>
            </a:r>
          </a:p>
          <a:p>
            <a:r>
              <a:rPr lang="en-US" sz="2200" dirty="0"/>
              <a:t>Double check to make sure server is fully logged out by using the ping command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722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D72A81-C242-4812-8D12-3E1D93CAD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Vulnerability Management Program and Vulnerability Scans</a:t>
            </a:r>
          </a:p>
          <a:p>
            <a:r>
              <a:rPr lang="en-US" sz="3200" dirty="0"/>
              <a:t>Cloud Security, Infrastructure security, and IAM Security</a:t>
            </a:r>
          </a:p>
          <a:p>
            <a:r>
              <a:rPr lang="en-US" sz="3200" dirty="0"/>
              <a:t>Software Development Security, Security Monitoring and Incident Response Program</a:t>
            </a:r>
          </a:p>
          <a:p>
            <a:r>
              <a:rPr lang="en-US" sz="3200" dirty="0"/>
              <a:t>Indicators of compromise and Forensic Analysis</a:t>
            </a:r>
          </a:p>
          <a:p>
            <a:r>
              <a:rPr lang="en-US" sz="3200" dirty="0"/>
              <a:t>Risk Management, Policy and Compliance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08" y="885825"/>
            <a:ext cx="2739435" cy="182906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</a:t>
            </a:r>
          </a:p>
        </p:txBody>
      </p:sp>
      <p:pic>
        <p:nvPicPr>
          <p:cNvPr id="9" name="Picture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F0D125F-58EC-42C9-BDFB-334739C74E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r="7039"/>
          <a:stretch>
            <a:fillRect/>
          </a:stretch>
        </p:blipFill>
        <p:spPr>
          <a:xfrm>
            <a:off x="6116244" y="328777"/>
            <a:ext cx="4225636" cy="2876952"/>
          </a:xfrm>
        </p:spPr>
      </p:pic>
      <p:pic>
        <p:nvPicPr>
          <p:cNvPr id="10" name="Picture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18EC763-69D7-47BB-84E4-C822CD57F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r="2950"/>
          <a:stretch>
            <a:fillRect/>
          </a:stretch>
        </p:blipFill>
        <p:spPr>
          <a:xfrm>
            <a:off x="6116244" y="3234170"/>
            <a:ext cx="4925828" cy="33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Snort Rules</a:t>
            </a:r>
          </a:p>
        </p:txBody>
      </p:sp>
      <p:pic>
        <p:nvPicPr>
          <p:cNvPr id="13" name="Picture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493A6D-6FAE-46E4-837C-6623595235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b="3172"/>
          <a:stretch>
            <a:fillRect/>
          </a:stretch>
        </p:blipFill>
        <p:spPr>
          <a:xfrm>
            <a:off x="4283724" y="540327"/>
            <a:ext cx="3624552" cy="2861979"/>
          </a:xfrm>
        </p:spPr>
      </p:pic>
      <p:pic>
        <p:nvPicPr>
          <p:cNvPr id="1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44946587-7677-4CE4-965E-92CFDDDD9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" b="1297"/>
          <a:stretch>
            <a:fillRect/>
          </a:stretch>
        </p:blipFill>
        <p:spPr>
          <a:xfrm>
            <a:off x="8059881" y="540327"/>
            <a:ext cx="3891468" cy="2649440"/>
          </a:xfrm>
          <a:prstGeom prst="rect">
            <a:avLst/>
          </a:prstGeom>
        </p:spPr>
      </p:pic>
      <p:pic>
        <p:nvPicPr>
          <p:cNvPr id="15" name="Picture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1E3C7C-1928-4674-A613-937C0A820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4875"/>
          <a:stretch>
            <a:fillRect/>
          </a:stretch>
        </p:blipFill>
        <p:spPr>
          <a:xfrm>
            <a:off x="3994178" y="3455695"/>
            <a:ext cx="4203644" cy="2861979"/>
          </a:xfrm>
          <a:prstGeom prst="rect">
            <a:avLst/>
          </a:prstGeom>
        </p:spPr>
      </p:pic>
      <p:pic>
        <p:nvPicPr>
          <p:cNvPr id="16" name="Picture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741548-140C-4758-A9C1-7623B7B52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b="983"/>
          <a:stretch>
            <a:fillRect/>
          </a:stretch>
        </p:blipFill>
        <p:spPr>
          <a:xfrm>
            <a:off x="7695780" y="3455694"/>
            <a:ext cx="4496220" cy="30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 Monitor</a:t>
            </a:r>
          </a:p>
        </p:txBody>
      </p:sp>
      <p:pic>
        <p:nvPicPr>
          <p:cNvPr id="4" name="Picture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45BD7D-B379-4A3B-B0C7-64F9B60FCC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b="3792"/>
          <a:stretch>
            <a:fillRect/>
          </a:stretch>
        </p:blipFill>
        <p:spPr>
          <a:xfrm>
            <a:off x="4777316" y="1117082"/>
            <a:ext cx="6780700" cy="4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Volatility</a:t>
            </a:r>
          </a:p>
        </p:txBody>
      </p:sp>
      <p:pic>
        <p:nvPicPr>
          <p:cNvPr id="4" name="Picture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4C2319B-789F-4772-B528-38655C36BE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r="3022"/>
          <a:stretch>
            <a:fillRect/>
          </a:stretch>
        </p:blipFill>
        <p:spPr>
          <a:xfrm>
            <a:off x="4777316" y="1118431"/>
            <a:ext cx="6780700" cy="46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6B8D5-FF80-4850-81B2-3C570A9A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Time-based Access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077AC9BB-EC09-4C24-BE36-D4A14F4899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b="1662"/>
          <a:stretch>
            <a:fillRect/>
          </a:stretch>
        </p:blipFill>
        <p:spPr>
          <a:xfrm>
            <a:off x="4750139" y="640080"/>
            <a:ext cx="702293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6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AF916-D317-41B9-90DA-81B3B885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Dynamic NAT</a:t>
            </a:r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6E11E135-FC1E-44B2-8A9B-A9180074CA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r="2712"/>
          <a:stretch>
            <a:fillRect/>
          </a:stretch>
        </p:blipFill>
        <p:spPr>
          <a:xfrm>
            <a:off x="4352456" y="640080"/>
            <a:ext cx="705849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B86E8-29AC-4841-895A-1EA11BC7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Forcing the SSH Logins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AF2D413E-A7FB-47EF-872D-712154585C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r="18773"/>
          <a:stretch>
            <a:fillRect/>
          </a:stretch>
        </p:blipFill>
        <p:spPr>
          <a:xfrm>
            <a:off x="4742365" y="640080"/>
            <a:ext cx="703847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6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Props1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9C8190-CE04-4B04-BDD3-98C89D360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681fcbd-d5a2-4336-a092-82e7af70474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c9140fa4-d231-4bf2-8e30-bda3cfa5fa0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347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Course Project </vt:lpstr>
      <vt:lpstr>Introduction</vt:lpstr>
      <vt:lpstr>Creating and testing an SSL/TLS file</vt:lpstr>
      <vt:lpstr>Testing Snort Rules</vt:lpstr>
      <vt:lpstr>Process Monitor</vt:lpstr>
      <vt:lpstr>Volatility</vt:lpstr>
      <vt:lpstr>Time-based Access</vt:lpstr>
      <vt:lpstr>Dynamic NAT</vt:lpstr>
      <vt:lpstr>Forcing the SSH Logins</vt:lpstr>
      <vt:lpstr>Career Skills</vt:lpstr>
      <vt:lpstr>PowerPoint Presentation</vt:lpstr>
      <vt:lpstr>Challenges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AARON SCHAEFERS</cp:lastModifiedBy>
  <cp:revision>151</cp:revision>
  <dcterms:created xsi:type="dcterms:W3CDTF">2018-12-20T22:43:36Z</dcterms:created>
  <dcterms:modified xsi:type="dcterms:W3CDTF">2022-04-23T06:05:22Z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